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9A9A-B4B0-4B32-B8CD-2E25E95134C4}" type="datetimeFigureOut">
              <a:rPr lang="en-US" dirty="0"/>
              <a:t>3/26/2018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18A9-B687-4302-9395-2322403C6656}" type="datetimeFigureOut">
              <a:rPr lang="en-US" dirty="0"/>
              <a:t>3/26/2018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A684-0CB7-41E9-A4DF-5D1C2CA5BF6F}" type="datetimeFigureOut">
              <a:rPr lang="en-US" dirty="0"/>
              <a:t>3/26/2018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D7C35-9E19-4518-A4B2-3B09CD8CC756}" type="datetimeFigureOut">
              <a:rPr lang="en-US" dirty="0"/>
              <a:t>3/26/2018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6DA8-8897-4DDF-BFB6-5D83863C837A}" type="datetimeFigureOut">
              <a:rPr lang="en-US" dirty="0"/>
              <a:t>3/26/2018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BA708-C5F0-412D-90E2-1919F0D196AE}" type="datetimeFigureOut">
              <a:rPr lang="en-US" dirty="0"/>
              <a:t>3/26/2018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F8FA-EF43-4642-9368-3F4E33039BD9}" type="datetimeFigureOut">
              <a:rPr lang="en-US" dirty="0"/>
              <a:t>3/26/2018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E721-B01C-4D5D-A3CA-2E5518383F10}" type="datetimeFigureOut">
              <a:rPr lang="en-US" dirty="0"/>
              <a:t>3/26/2018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513FEF9-69D0-4F8C-A336-59491FBEDC47}" type="datetimeFigureOut">
              <a:rPr lang="en-US" dirty="0"/>
              <a:t>3/26/2018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21DC-8981-44E6-BC8C-2BA8F673FFBB}" type="datetimeFigureOut">
              <a:rPr lang="en-US" dirty="0"/>
              <a:t>3/26/2018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C5D3-0140-4E75-8D7F-C0623D06DFD7}" type="datetimeFigureOut">
              <a:rPr lang="en-US" dirty="0"/>
              <a:t>3/26/2018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6F9-5B40-48E0-8DFD-99EF944CDD22}" type="datetimeFigureOut">
              <a:rPr lang="en-US" dirty="0"/>
              <a:t>3/26/2018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8D6B-2C72-4E21-9893-A649C6E2A47D}" type="datetimeFigureOut">
              <a:rPr lang="en-US" dirty="0"/>
              <a:t>3/26/2018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1C9-A66C-49F0-970E-F7B68D9109A0}" type="datetimeFigureOut">
              <a:rPr lang="en-US" dirty="0"/>
              <a:t>3/26/2018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AE78-96A2-4A23-B183-3B6DB4374FE7}" type="datetimeFigureOut">
              <a:rPr lang="en-US" dirty="0"/>
              <a:t>3/26/2018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0757-B101-4811-9189-10EB2F458E2D}" type="datetimeFigureOut">
              <a:rPr lang="en-US" dirty="0"/>
              <a:t>3/26/2018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C078-589F-40E3-816C-EE21D62B5BBA}" type="datetimeFigureOut">
              <a:rPr lang="en-US" dirty="0"/>
              <a:t>3/26/2018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04436-CA73-4D53-89B4-2A5C7347BF2F}" type="datetimeFigureOut">
              <a:rPr lang="en-US" dirty="0"/>
              <a:t>3/26/2018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 about YOU!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Honors English 10 – Quarter 4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538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Me, Now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What are some hopes/dreams/goals that you have for yourself? </a:t>
            </a:r>
          </a:p>
          <a:p>
            <a:r>
              <a:rPr lang="en-US" sz="3200" dirty="0"/>
              <a:t>What are some fears, problems and concerns that you currently have? </a:t>
            </a:r>
          </a:p>
          <a:p>
            <a:r>
              <a:rPr lang="en-US" sz="3200" dirty="0"/>
              <a:t>What do you like about yourself? </a:t>
            </a:r>
          </a:p>
          <a:p>
            <a:r>
              <a:rPr lang="en-US" sz="3200" dirty="0"/>
              <a:t>What do you not like about yourself?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663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Me, Now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What are you proud of? </a:t>
            </a:r>
          </a:p>
          <a:p>
            <a:r>
              <a:rPr lang="en-US" sz="3200" dirty="0"/>
              <a:t>What bothers you? </a:t>
            </a:r>
          </a:p>
          <a:p>
            <a:r>
              <a:rPr lang="en-US" sz="3200" dirty="0"/>
              <a:t>What makes you the happiest?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411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World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Describe where you </a:t>
            </a:r>
            <a:r>
              <a:rPr lang="en-US" sz="3200" dirty="0" smtClean="0"/>
              <a:t>live. </a:t>
            </a:r>
            <a:r>
              <a:rPr lang="en-US" sz="3200" dirty="0"/>
              <a:t>(house, bedroom, town) </a:t>
            </a:r>
          </a:p>
          <a:p>
            <a:r>
              <a:rPr lang="en-US" sz="3200" dirty="0"/>
              <a:t>Where are your favorite places to go? </a:t>
            </a:r>
          </a:p>
          <a:p>
            <a:r>
              <a:rPr lang="en-US" sz="3200" dirty="0"/>
              <a:t>What are your most prized possessions? </a:t>
            </a:r>
          </a:p>
          <a:p>
            <a:r>
              <a:rPr lang="en-US" sz="3200" dirty="0"/>
              <a:t>What current events are happening around the world right now?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35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World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What is your favorite movie? </a:t>
            </a:r>
          </a:p>
          <a:p>
            <a:r>
              <a:rPr lang="en-US" sz="3200" dirty="0"/>
              <a:t>What are your favorite foods/snacks? </a:t>
            </a:r>
          </a:p>
          <a:p>
            <a:r>
              <a:rPr lang="en-US" sz="3200" dirty="0"/>
              <a:t>What is your favorite TV show? </a:t>
            </a:r>
          </a:p>
          <a:p>
            <a:r>
              <a:rPr lang="en-US" sz="3200" dirty="0"/>
              <a:t>What is your favorite song? </a:t>
            </a:r>
          </a:p>
          <a:p>
            <a:r>
              <a:rPr lang="en-US" sz="3200" dirty="0" smtClean="0"/>
              <a:t>Who </a:t>
            </a:r>
            <a:r>
              <a:rPr lang="en-US" sz="3200" dirty="0"/>
              <a:t>is your favorite artist?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981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 Do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What are your hobbies? </a:t>
            </a:r>
          </a:p>
          <a:p>
            <a:r>
              <a:rPr lang="en-US" sz="3200" dirty="0"/>
              <a:t>Do you participate in sports or any school activities? If so, what? </a:t>
            </a:r>
          </a:p>
          <a:p>
            <a:r>
              <a:rPr lang="en-US" sz="3200" dirty="0"/>
              <a:t>What do you and your friends do when you hang out? </a:t>
            </a:r>
            <a:endParaRPr lang="en-US" sz="3200" dirty="0" smtClean="0"/>
          </a:p>
          <a:p>
            <a:r>
              <a:rPr lang="en-US" sz="3200" dirty="0" smtClean="0"/>
              <a:t>How do you spend your time alone? </a:t>
            </a:r>
            <a:endParaRPr lang="en-US" sz="3200" dirty="0"/>
          </a:p>
          <a:p>
            <a:r>
              <a:rPr lang="en-US" sz="3200" dirty="0" smtClean="0"/>
              <a:t>How </a:t>
            </a:r>
            <a:r>
              <a:rPr lang="en-US" sz="3200" dirty="0"/>
              <a:t>do you spend your weekends?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451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People In My Life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Who is apart of your family? What are they like? </a:t>
            </a:r>
          </a:p>
          <a:p>
            <a:r>
              <a:rPr lang="en-US" sz="3200" dirty="0"/>
              <a:t>Who are your best friends? Why are they your best friends? </a:t>
            </a:r>
          </a:p>
          <a:p>
            <a:r>
              <a:rPr lang="en-US" sz="3200" dirty="0"/>
              <a:t>Is there a significant other or someone you like</a:t>
            </a:r>
            <a:r>
              <a:rPr lang="en-US" sz="3200" dirty="0" smtClean="0"/>
              <a:t>? What do you like about them?  </a:t>
            </a:r>
            <a:endParaRPr lang="en-US" sz="3200" dirty="0"/>
          </a:p>
          <a:p>
            <a:r>
              <a:rPr lang="en-US" sz="3200" dirty="0"/>
              <a:t>Who are the people you admire and respect? Why do you feel this way about them?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662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High School Career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have you liked about high school so far? </a:t>
            </a:r>
          </a:p>
          <a:p>
            <a:r>
              <a:rPr lang="en-US" sz="3200" dirty="0" smtClean="0"/>
              <a:t>What have you not like about high school so far? </a:t>
            </a:r>
          </a:p>
          <a:p>
            <a:r>
              <a:rPr lang="en-US" sz="3200" dirty="0" smtClean="0"/>
              <a:t>How do you envision your last two years of high school? </a:t>
            </a:r>
            <a:endParaRPr lang="en-US" sz="3200" dirty="0"/>
          </a:p>
          <a:p>
            <a:r>
              <a:rPr lang="en-US" sz="3200" dirty="0" smtClean="0"/>
              <a:t>What do you want to accomplish before graduating?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85195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Future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What is your plan after high school? </a:t>
            </a:r>
          </a:p>
          <a:p>
            <a:r>
              <a:rPr lang="en-US" sz="3200" dirty="0"/>
              <a:t>What do you want to do career wise? </a:t>
            </a:r>
          </a:p>
          <a:p>
            <a:r>
              <a:rPr lang="en-US" sz="3200" dirty="0"/>
              <a:t>What about the future excites you? </a:t>
            </a:r>
          </a:p>
          <a:p>
            <a:r>
              <a:rPr lang="en-US" sz="3200" dirty="0"/>
              <a:t>What about the future scares you? </a:t>
            </a:r>
          </a:p>
          <a:p>
            <a:r>
              <a:rPr lang="en-US" sz="3200" dirty="0" smtClean="0"/>
              <a:t>Where </a:t>
            </a:r>
            <a:r>
              <a:rPr lang="en-US" sz="3200" dirty="0"/>
              <a:t>do you see yourself in 10 years?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475391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9</TotalTime>
  <Words>345</Words>
  <Application>Microsoft Office PowerPoint</Application>
  <PresentationFormat>Widescreen</PresentationFormat>
  <Paragraphs>44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Trebuchet MS</vt:lpstr>
      <vt:lpstr>Berlin</vt:lpstr>
      <vt:lpstr>Questions about YOU! </vt:lpstr>
      <vt:lpstr>Me, Now </vt:lpstr>
      <vt:lpstr>Me, Now </vt:lpstr>
      <vt:lpstr>My World </vt:lpstr>
      <vt:lpstr>My World </vt:lpstr>
      <vt:lpstr>What I Do </vt:lpstr>
      <vt:lpstr>People In My Life </vt:lpstr>
      <vt:lpstr>My High School Career </vt:lpstr>
      <vt:lpstr>My Future </vt:lpstr>
    </vt:vector>
  </TitlesOfParts>
  <Company>Chandler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Questions about YOU! </dc:title>
  <dc:creator>Meghan Stetka</dc:creator>
  <cp:lastModifiedBy>Meghan Stetka</cp:lastModifiedBy>
  <cp:revision>2</cp:revision>
  <dcterms:created xsi:type="dcterms:W3CDTF">2018-03-26T16:24:47Z</dcterms:created>
  <dcterms:modified xsi:type="dcterms:W3CDTF">2018-03-26T16:34:10Z</dcterms:modified>
</cp:coreProperties>
</file>