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about YOU!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Honors English 10 – Quarter 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53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Me, Now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are some hopes/dreams/goals that you have for yourself? </a:t>
            </a:r>
          </a:p>
          <a:p>
            <a:r>
              <a:rPr lang="en-US" sz="3200" dirty="0"/>
              <a:t>What are some fears, problems and concerns that you currently have? </a:t>
            </a:r>
          </a:p>
          <a:p>
            <a:r>
              <a:rPr lang="en-US" sz="3200" dirty="0"/>
              <a:t>What do you like about yourself? </a:t>
            </a:r>
          </a:p>
          <a:p>
            <a:r>
              <a:rPr lang="en-US" sz="3200" dirty="0"/>
              <a:t>What do you not like about yourself?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6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Me, Now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are you proud of? </a:t>
            </a:r>
          </a:p>
          <a:p>
            <a:r>
              <a:rPr lang="en-US" sz="3200" dirty="0"/>
              <a:t>What bothers you? </a:t>
            </a:r>
          </a:p>
          <a:p>
            <a:r>
              <a:rPr lang="en-US" sz="3200" dirty="0"/>
              <a:t>What makes you the happiest?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1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World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Describe where you </a:t>
            </a:r>
            <a:r>
              <a:rPr lang="en-US" sz="3200" dirty="0" smtClean="0"/>
              <a:t>live. </a:t>
            </a:r>
            <a:r>
              <a:rPr lang="en-US" sz="3200" dirty="0"/>
              <a:t>(house, bedroom, town) </a:t>
            </a:r>
          </a:p>
          <a:p>
            <a:r>
              <a:rPr lang="en-US" sz="3200" dirty="0"/>
              <a:t>Where are your favorite places to go? </a:t>
            </a:r>
          </a:p>
          <a:p>
            <a:r>
              <a:rPr lang="en-US" sz="3200" dirty="0"/>
              <a:t>What are your most prized possessions? </a:t>
            </a:r>
          </a:p>
          <a:p>
            <a:r>
              <a:rPr lang="en-US" sz="3200" dirty="0"/>
              <a:t>What current events are happening around the world right now?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World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is your favorite movie? </a:t>
            </a:r>
          </a:p>
          <a:p>
            <a:r>
              <a:rPr lang="en-US" sz="3200" dirty="0"/>
              <a:t>What are your favorite foods/snacks? </a:t>
            </a:r>
          </a:p>
          <a:p>
            <a:r>
              <a:rPr lang="en-US" sz="3200" dirty="0"/>
              <a:t>What is your favorite TV show? </a:t>
            </a:r>
          </a:p>
          <a:p>
            <a:r>
              <a:rPr lang="en-US" sz="3200" dirty="0"/>
              <a:t>What is your favorite song? </a:t>
            </a:r>
          </a:p>
          <a:p>
            <a:r>
              <a:rPr lang="en-US" sz="3200" dirty="0" smtClean="0"/>
              <a:t>Who </a:t>
            </a:r>
            <a:r>
              <a:rPr lang="en-US" sz="3200" dirty="0"/>
              <a:t>is your favorite artist?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98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Do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What are your hobbies? </a:t>
            </a:r>
          </a:p>
          <a:p>
            <a:r>
              <a:rPr lang="en-US" sz="3200" dirty="0"/>
              <a:t>Do you participate in sports or any school activities? If so, what? </a:t>
            </a:r>
          </a:p>
          <a:p>
            <a:r>
              <a:rPr lang="en-US" sz="3200" dirty="0"/>
              <a:t>What do you and your friends do when you hang out? </a:t>
            </a:r>
            <a:endParaRPr lang="en-US" sz="3200" dirty="0" smtClean="0"/>
          </a:p>
          <a:p>
            <a:r>
              <a:rPr lang="en-US" sz="3200" dirty="0" smtClean="0"/>
              <a:t>How do you spend your time alone? </a:t>
            </a:r>
            <a:endParaRPr lang="en-US" sz="3200" dirty="0"/>
          </a:p>
          <a:p>
            <a:r>
              <a:rPr lang="en-US" sz="3200" dirty="0" smtClean="0"/>
              <a:t>How </a:t>
            </a:r>
            <a:r>
              <a:rPr lang="en-US" sz="3200" dirty="0"/>
              <a:t>do you spend your weekends?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5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In My Life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Who is apart of your family? What are they like? </a:t>
            </a:r>
          </a:p>
          <a:p>
            <a:r>
              <a:rPr lang="en-US" sz="3200" dirty="0"/>
              <a:t>Who are your best friends? Why are they your best friends? </a:t>
            </a:r>
          </a:p>
          <a:p>
            <a:r>
              <a:rPr lang="en-US" sz="3200" dirty="0"/>
              <a:t>Is there a significant other or someone you like</a:t>
            </a:r>
            <a:r>
              <a:rPr lang="en-US" sz="3200" dirty="0" smtClean="0"/>
              <a:t>? What do you like about them?  </a:t>
            </a:r>
            <a:endParaRPr lang="en-US" sz="3200" dirty="0"/>
          </a:p>
          <a:p>
            <a:r>
              <a:rPr lang="en-US" sz="3200" dirty="0"/>
              <a:t>Who are the people you admire and respect? Why do you feel this way about them?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6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High School Career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have you liked about high school so far? </a:t>
            </a:r>
          </a:p>
          <a:p>
            <a:r>
              <a:rPr lang="en-US" sz="3200" dirty="0" smtClean="0"/>
              <a:t>What have you not like about high school so far? </a:t>
            </a:r>
          </a:p>
          <a:p>
            <a:r>
              <a:rPr lang="en-US" sz="3200" dirty="0" smtClean="0"/>
              <a:t>How do you envision your last two years of high school? </a:t>
            </a:r>
            <a:endParaRPr lang="en-US" sz="3200" dirty="0"/>
          </a:p>
          <a:p>
            <a:r>
              <a:rPr lang="en-US" sz="3200" dirty="0" smtClean="0"/>
              <a:t>What do you want to accomplish before graduating?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519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Future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is your plan after high school? </a:t>
            </a:r>
          </a:p>
          <a:p>
            <a:r>
              <a:rPr lang="en-US" sz="3200" dirty="0"/>
              <a:t>What do you want to do career wise? </a:t>
            </a:r>
          </a:p>
          <a:p>
            <a:r>
              <a:rPr lang="en-US" sz="3200" dirty="0"/>
              <a:t>What about the future excites you? </a:t>
            </a:r>
          </a:p>
          <a:p>
            <a:r>
              <a:rPr lang="en-US" sz="3200" dirty="0"/>
              <a:t>What about the future scares you? </a:t>
            </a:r>
          </a:p>
          <a:p>
            <a:r>
              <a:rPr lang="en-US" sz="3200" dirty="0" smtClean="0"/>
              <a:t>Where </a:t>
            </a:r>
            <a:r>
              <a:rPr lang="en-US" sz="3200" dirty="0"/>
              <a:t>do you see yourself in 10 years?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7539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</TotalTime>
  <Words>345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Questions about YOU! </vt:lpstr>
      <vt:lpstr>Me, Now </vt:lpstr>
      <vt:lpstr>Me, Now </vt:lpstr>
      <vt:lpstr>My World </vt:lpstr>
      <vt:lpstr>My World </vt:lpstr>
      <vt:lpstr>What I Do </vt:lpstr>
      <vt:lpstr>People In My Life </vt:lpstr>
      <vt:lpstr>My High School Career </vt:lpstr>
      <vt:lpstr>My Future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about YOU! </dc:title>
  <dc:creator>Meghan Stetka</dc:creator>
  <cp:lastModifiedBy>Meghan Stetka</cp:lastModifiedBy>
  <cp:revision>2</cp:revision>
  <dcterms:created xsi:type="dcterms:W3CDTF">2018-03-26T16:24:47Z</dcterms:created>
  <dcterms:modified xsi:type="dcterms:W3CDTF">2018-03-26T16:34:10Z</dcterms:modified>
</cp:coreProperties>
</file>